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ppt/notesSlides/notesSlide43.xml" ContentType="application/vnd.openxmlformats-officedocument.presentationml.notesSlide+xml"/>
  <Override PartName="/ppt/tags/tag43.xml" ContentType="application/vnd.openxmlformats-officedocument.presentationml.tags+xml"/>
  <Override PartName="/ppt/notesSlides/notesSlide44.xml" ContentType="application/vnd.openxmlformats-officedocument.presentationml.notesSlide+xml"/>
  <Override PartName="/ppt/tags/tag44.xml" ContentType="application/vnd.openxmlformats-officedocument.presentationml.tags+xml"/>
  <Override PartName="/ppt/notesSlides/notesSlide45.xml" ContentType="application/vnd.openxmlformats-officedocument.presentationml.notesSlide+xml"/>
  <Override PartName="/ppt/tags/tag45.xml" ContentType="application/vnd.openxmlformats-officedocument.presentationml.tags+xml"/>
  <Override PartName="/ppt/notesSlides/notesSlide46.xml" ContentType="application/vnd.openxmlformats-officedocument.presentationml.notesSlide+xml"/>
  <Override PartName="/ppt/tags/tag46.xml" ContentType="application/vnd.openxmlformats-officedocument.presentationml.tags+xml"/>
  <Override PartName="/ppt/notesSlides/notesSlide47.xml" ContentType="application/vnd.openxmlformats-officedocument.presentationml.notesSlide+xml"/>
  <Override PartName="/ppt/tags/tag47.xml" ContentType="application/vnd.openxmlformats-officedocument.presentationml.tags+xml"/>
  <Override PartName="/ppt/notesSlides/notesSlide48.xml" ContentType="application/vnd.openxmlformats-officedocument.presentationml.notesSlide+xml"/>
  <Override PartName="/ppt/tags/tag48.xml" ContentType="application/vnd.openxmlformats-officedocument.presentationml.tags+xml"/>
  <Override PartName="/ppt/notesSlides/notesSlide49.xml" ContentType="application/vnd.openxmlformats-officedocument.presentationml.notesSlide+xml"/>
  <Override PartName="/ppt/tags/tag49.xml" ContentType="application/vnd.openxmlformats-officedocument.presentationml.tags+xml"/>
  <Override PartName="/ppt/notesSlides/notesSlide50.xml" ContentType="application/vnd.openxmlformats-officedocument.presentationml.notesSlide+xml"/>
  <Override PartName="/ppt/tags/tag50.xml" ContentType="application/vnd.openxmlformats-officedocument.presentationml.tags+xml"/>
  <Override PartName="/ppt/notesSlides/notesSlide51.xml" ContentType="application/vnd.openxmlformats-officedocument.presentationml.notesSlide+xml"/>
  <Override PartName="/ppt/tags/tag51.xml" ContentType="application/vnd.openxmlformats-officedocument.presentationml.tags+xml"/>
  <Override PartName="/ppt/notesSlides/notesSlide52.xml" ContentType="application/vnd.openxmlformats-officedocument.presentationml.notesSlide+xml"/>
  <Override PartName="/ppt/tags/tag52.xml" ContentType="application/vnd.openxmlformats-officedocument.presentationml.tags+xml"/>
  <Override PartName="/ppt/notesSlides/notesSlide53.xml" ContentType="application/vnd.openxmlformats-officedocument.presentationml.notesSlide+xml"/>
  <Override PartName="/ppt/tags/tag53.xml" ContentType="application/vnd.openxmlformats-officedocument.presentationml.tags+xml"/>
  <Override PartName="/ppt/notesSlides/notesSlide54.xml" ContentType="application/vnd.openxmlformats-officedocument.presentationml.notesSlide+xml"/>
  <Override PartName="/ppt/tags/tag54.xml" ContentType="application/vnd.openxmlformats-officedocument.presentationml.tags+xml"/>
  <Override PartName="/ppt/notesSlides/notesSlide55.xml" ContentType="application/vnd.openxmlformats-officedocument.presentationml.notesSlide+xml"/>
  <Override PartName="/ppt/tags/tag55.xml" ContentType="application/vnd.openxmlformats-officedocument.presentationml.tags+xml"/>
  <Override PartName="/ppt/notesSlides/notesSlide56.xml" ContentType="application/vnd.openxmlformats-officedocument.presentationml.notesSlide+xml"/>
  <Override PartName="/ppt/tags/tag56.xml" ContentType="application/vnd.openxmlformats-officedocument.presentationml.tags+xml"/>
  <Override PartName="/ppt/notesSlides/notesSlide57.xml" ContentType="application/vnd.openxmlformats-officedocument.presentationml.notesSlide+xml"/>
  <Override PartName="/ppt/tags/tag57.xml" ContentType="application/vnd.openxmlformats-officedocument.presentationml.tags+xml"/>
  <Override PartName="/ppt/notesSlides/notesSlide58.xml" ContentType="application/vnd.openxmlformats-officedocument.presentationml.notesSlide+xml"/>
  <Override PartName="/ppt/tags/tag58.xml" ContentType="application/vnd.openxmlformats-officedocument.presentationml.tags+xml"/>
  <Override PartName="/ppt/notesSlides/notesSlide59.xml" ContentType="application/vnd.openxmlformats-officedocument.presentationml.notesSlide+xml"/>
  <Override PartName="/ppt/tags/tag59.xml" ContentType="application/vnd.openxmlformats-officedocument.presentationml.tags+xml"/>
  <Override PartName="/ppt/notesSlides/notesSlide60.xml" ContentType="application/vnd.openxmlformats-officedocument.presentationml.notesSlide+xml"/>
  <Override PartName="/ppt/tags/tag60.xml" ContentType="application/vnd.openxmlformats-officedocument.presentationml.tags+xml"/>
  <Override PartName="/ppt/notesSlides/notesSlide61.xml" ContentType="application/vnd.openxmlformats-officedocument.presentationml.notesSlide+xml"/>
  <Override PartName="/ppt/tags/tag61.xml" ContentType="application/vnd.openxmlformats-officedocument.presentationml.tags+xml"/>
  <Override PartName="/ppt/notesSlides/notesSlide62.xml" ContentType="application/vnd.openxmlformats-officedocument.presentationml.notesSlide+xml"/>
  <Override PartName="/ppt/tags/tag62.xml" ContentType="application/vnd.openxmlformats-officedocument.presentationml.tags+xml"/>
  <Override PartName="/ppt/notesSlides/notesSlide63.xml" ContentType="application/vnd.openxmlformats-officedocument.presentationml.notesSlide+xml"/>
  <Override PartName="/ppt/tags/tag63.xml" ContentType="application/vnd.openxmlformats-officedocument.presentationml.tags+xml"/>
  <Override PartName="/ppt/notesSlides/notesSlide64.xml" ContentType="application/vnd.openxmlformats-officedocument.presentationml.notesSlide+xml"/>
  <Override PartName="/ppt/tags/tag64.xml" ContentType="application/vnd.openxmlformats-officedocument.presentationml.tags+xml"/>
  <Override PartName="/ppt/notesSlides/notesSlide65.xml" ContentType="application/vnd.openxmlformats-officedocument.presentationml.notesSlide+xml"/>
  <Override PartName="/ppt/tags/tag65.xml" ContentType="application/vnd.openxmlformats-officedocument.presentationml.tags+xml"/>
  <Override PartName="/ppt/notesSlides/notesSlide66.xml" ContentType="application/vnd.openxmlformats-officedocument.presentationml.notesSlide+xml"/>
  <Override PartName="/ppt/tags/tag66.xml" ContentType="application/vnd.openxmlformats-officedocument.presentationml.tags+xml"/>
  <Override PartName="/ppt/notesSlides/notesSlide67.xml" ContentType="application/vnd.openxmlformats-officedocument.presentationml.notesSlide+xml"/>
  <Override PartName="/ppt/tags/tag67.xml" ContentType="application/vnd.openxmlformats-officedocument.presentationml.tags+xml"/>
  <Override PartName="/ppt/notesSlides/notesSlide68.xml" ContentType="application/vnd.openxmlformats-officedocument.presentationml.notesSlide+xml"/>
  <Override PartName="/ppt/tags/tag68.xml" ContentType="application/vnd.openxmlformats-officedocument.presentationml.tags+xml"/>
  <Override PartName="/ppt/notesSlides/notesSlide69.xml" ContentType="application/vnd.openxmlformats-officedocument.presentationml.notesSlide+xml"/>
  <Override PartName="/ppt/tags/tag69.xml" ContentType="application/vnd.openxmlformats-officedocument.presentationml.tags+xml"/>
  <Override PartName="/ppt/notesSlides/notesSlide70.xml" ContentType="application/vnd.openxmlformats-officedocument.presentationml.notesSlide+xml"/>
  <Override PartName="/ppt/tags/tag70.xml" ContentType="application/vnd.openxmlformats-officedocument.presentationml.tags+xml"/>
  <Override PartName="/ppt/notesSlides/notesSlide71.xml" ContentType="application/vnd.openxmlformats-officedocument.presentationml.notesSlide+xml"/>
  <Override PartName="/ppt/tags/tag71.xml" ContentType="application/vnd.openxmlformats-officedocument.presentationml.tags+xml"/>
  <Override PartName="/ppt/notesSlides/notesSlide72.xml" ContentType="application/vnd.openxmlformats-officedocument.presentationml.notesSlide+xml"/>
  <Override PartName="/ppt/tags/tag72.xml" ContentType="application/vnd.openxmlformats-officedocument.presentationml.tags+xml"/>
  <Override PartName="/ppt/notesSlides/notesSlide73.xml" ContentType="application/vnd.openxmlformats-officedocument.presentationml.notesSlide+xml"/>
  <Override PartName="/ppt/tags/tag73.xml" ContentType="application/vnd.openxmlformats-officedocument.presentationml.tags+xml"/>
  <Override PartName="/ppt/notesSlides/notesSlide74.xml" ContentType="application/vnd.openxmlformats-officedocument.presentationml.notesSlide+xml"/>
  <Override PartName="/ppt/tags/tag74.xml" ContentType="application/vnd.openxmlformats-officedocument.presentationml.tags+xml"/>
  <Override PartName="/ppt/notesSlides/notesSlide75.xml" ContentType="application/vnd.openxmlformats-officedocument.presentationml.notesSlide+xml"/>
  <Override PartName="/ppt/tags/tag75.xml" ContentType="application/vnd.openxmlformats-officedocument.presentationml.tags+xml"/>
  <Override PartName="/ppt/notesSlides/notesSlide76.xml" ContentType="application/vnd.openxmlformats-officedocument.presentationml.notesSlide+xml"/>
  <Override PartName="/ppt/tags/tag7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  <p:sldMasterId id="2147483671" r:id="rId2"/>
    <p:sldMasterId id="2147483672" r:id="rId3"/>
    <p:sldMasterId id="2147483673" r:id="rId4"/>
    <p:sldMasterId id="2147483674" r:id="rId5"/>
  </p:sldMasterIdLst>
  <p:notesMasterIdLst>
    <p:notesMasterId r:id="rId82"/>
  </p:notesMasterIdLst>
  <p:handoutMasterIdLst>
    <p:handoutMasterId r:id="rId83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22" autoAdjust="0"/>
    <p:restoredTop sz="84292" autoAdjust="0"/>
  </p:normalViewPr>
  <p:slideViewPr>
    <p:cSldViewPr>
      <p:cViewPr varScale="1">
        <p:scale>
          <a:sx n="92" d="100"/>
          <a:sy n="92" d="100"/>
        </p:scale>
        <p:origin x="2600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notesMaster" Target="notesMasters/notesMaster1.xml"/><Relationship Id="rId83" Type="http://schemas.openxmlformats.org/officeDocument/2006/relationships/handoutMaster" Target="handoutMasters/handoutMaster1.xml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1/28/17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1/28/17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3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3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3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tags" Target="../tags/tag3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tags" Target="../tags/tag3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tags" Target="../tags/tag3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tags" Target="../tags/tag3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tags" Target="../tags/tag3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tags" Target="../tags/tag4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tags" Target="../tags/tag4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tags" Target="../tags/tag4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tags" Target="../tags/tag4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tags" Target="../tags/tag4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tags" Target="../tags/tag4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tags" Target="../tags/tag4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tags" Target="../tags/tag4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tags" Target="../tags/tag4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tags" Target="../tags/tag4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tags" Target="../tags/tag5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tags" Target="../tags/tag5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tags" Target="../tags/tag5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tags" Target="../tags/tag5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tags" Target="../tags/tag5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tags" Target="../tags/tag5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tags" Target="../tags/tag5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tags" Target="../tags/tag5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tags" Target="../tags/tag5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tags" Target="../tags/tag5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tags" Target="../tags/tag6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tags" Target="../tags/tag6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tags" Target="../tags/tag6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tags" Target="../tags/tag6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tags" Target="../tags/tag6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tags" Target="../tags/tag6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tags" Target="../tags/tag6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tags" Target="../tags/tag6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tags" Target="../tags/tag6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tags" Target="../tags/tag6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tags" Target="../tags/tag7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tags" Target="../tags/tag7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tags" Target="../tags/tag7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tags" Target="../tags/tag7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tags" Target="../tags/tag7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tags" Target="../tags/tag7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tags" Target="../tags/tag7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950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093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07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62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622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876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50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1410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544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310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20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490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130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6488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102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8544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806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3421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889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312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281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1365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999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792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654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166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266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1248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724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0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247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926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2159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9694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2021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1802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242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834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4066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2927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436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725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001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273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4766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94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314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332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243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40228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63162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67187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9531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94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040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79739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6470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830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0378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8687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92750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805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39526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3866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772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82652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7910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70723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905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3382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6301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8145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885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424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08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39624394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numCol="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06F2DAE4-C87D-464C-8529-C68309DD1CFC}" type="datetimeFigureOut">
              <a:rPr lang="en-US" smtClean="0"/>
              <a:t>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06F2DAE4-C87D-464C-8529-C68309DD1CFC}" type="datetimeFigureOut">
              <a:rPr lang="en-US" smtClean="0"/>
              <a:t>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65C9255-9F07-4181-9AD2-897FFC0A3B7E}" type="datetimeFigureOut">
              <a:rPr lang="en-US" smtClean="0"/>
              <a:t>1/28/17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0358240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4540675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493117526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65C9255-9F07-4181-9AD2-897FFC0A3B7E}" type="datetimeFigureOut">
              <a:rPr lang="en-US" smtClean="0"/>
              <a:t>1/28/17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66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5853468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 numCol="1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1118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1216705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0408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32394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9248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65C9255-9F07-4181-9AD2-897FFC0A3B7E}" type="datetimeFigureOut">
              <a:rPr lang="en-US" smtClean="0"/>
              <a:t>1/28/17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49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65C9255-9F07-4181-9AD2-897FFC0A3B7E}" type="datetimeFigureOut">
              <a:rPr lang="en-US" smtClean="0"/>
              <a:t>1/28/17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17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theme" Target="../theme/theme4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4" Type="http://schemas.openxmlformats.org/officeDocument/2006/relationships/theme" Target="../theme/theme5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4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</p:sldLayoutIdLst>
  <p:transition>
    <p:fade/>
  </p:transition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36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2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hyperlink" Target="https://css-tricks.com/all-about-floats/" TargetMode="External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hyperlink" Target="https://youtu.be/0lpxKw6E90Y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HfJn0jqBro" TargetMode="External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.shayhowe.com/html-css/positioning-content/" TargetMode="External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yWXgnQaWSW0" TargetMode="External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9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2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4.jpe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5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6.jpe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i="1" dirty="0"/>
              <a:t>Heroes of CSS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 numCol="1"/>
          <a:lstStyle/>
          <a:p>
            <a:r>
              <a:rPr lang="en-US" dirty="0"/>
              <a:t>April 2,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 numCol="1"/>
          <a:lstStyle/>
          <a:p>
            <a:r>
              <a:rPr lang="en-US" dirty="0"/>
              <a:t>Day 3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Critical Question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438276" y="2819400"/>
            <a:ext cx="6457950" cy="10981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is “CSS?”</a:t>
            </a:r>
          </a:p>
        </p:txBody>
      </p:sp>
    </p:spTree>
    <p:extLst>
      <p:ext uri="{BB962C8B-B14F-4D97-AF65-F5344CB8AC3E}">
        <p14:creationId xmlns:p14="http://schemas.microsoft.com/office/powerpoint/2010/main" val="108598590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HTML / CSS Definitions </a:t>
            </a:r>
            <a:r>
              <a:rPr lang="en-US" sz="1000" dirty="0"/>
              <a:t>(*yawn* unimportant)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 numCol="1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HTML: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Hypertext Markup Language – (Content)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CSS: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Cascading Style Sheets – (Appearance)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HTML/CSS are the “languages of the web.”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(JavaScript is the third – handling logic, animation, etc.)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158050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HTML / CSS Analogy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990600"/>
            <a:ext cx="4100945" cy="4525963"/>
          </a:xfrm>
          <a:prstGeom prst="rect">
            <a:avLst/>
          </a:prstGeom>
        </p:spPr>
        <p:txBody>
          <a:bodyPr numCol="1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“Notepad.” 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pPr algn="ctr"/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08982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Basic HTML Page - Result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838200"/>
            <a:ext cx="7324725" cy="53911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3393061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Enter CSS - Result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3357073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Critical Question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1752600"/>
            <a:ext cx="8382000" cy="379712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700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we style HTML…</a:t>
            </a:r>
          </a:p>
          <a:p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6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Elements?</a:t>
            </a:r>
          </a:p>
          <a:p>
            <a:endParaRPr lang="en-US" sz="6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6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Classes?</a:t>
            </a:r>
          </a:p>
          <a:p>
            <a:endParaRPr lang="en-US" sz="6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6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IDs?</a:t>
            </a:r>
          </a:p>
        </p:txBody>
      </p:sp>
    </p:spTree>
    <p:extLst>
      <p:ext uri="{BB962C8B-B14F-4D97-AF65-F5344CB8AC3E}">
        <p14:creationId xmlns:p14="http://schemas.microsoft.com/office/powerpoint/2010/main" val="314880605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CSS Syntax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828115"/>
            <a:ext cx="8153400" cy="3352800"/>
          </a:xfrm>
          <a:prstGeom prst="rect">
            <a:avLst/>
          </a:prstGeom>
        </p:spPr>
        <p:txBody>
          <a:bodyPr numCol="1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CSS works by hooking onto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selectors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added into HTML using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classes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identifiers.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Classes use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classname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IDs use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#id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sz="2000" b="0">
                <a:latin typeface="Arial"/>
              </a:rPr>
              <a:t>,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elements use just their name.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Once hooked, we apply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styles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those HTML elements using CSS.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ttp://en.support.files.wordpress.com/2011/09/css-selectors-lr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1282" y="3365075"/>
            <a:ext cx="8409694" cy="288332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58436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Lingering Questions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438276" y="2819400"/>
            <a:ext cx="6457950" cy="10981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25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Questions so far?</a:t>
            </a:r>
          </a:p>
        </p:txBody>
      </p:sp>
    </p:spTree>
    <p:extLst>
      <p:ext uri="{BB962C8B-B14F-4D97-AF65-F5344CB8AC3E}">
        <p14:creationId xmlns:p14="http://schemas.microsoft.com/office/powerpoint/2010/main" val="357290883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Relative File Paths</a:t>
            </a:r>
          </a:p>
        </p:txBody>
      </p:sp>
    </p:spTree>
    <p:extLst>
      <p:ext uri="{BB962C8B-B14F-4D97-AF65-F5344CB8AC3E}">
        <p14:creationId xmlns:p14="http://schemas.microsoft.com/office/powerpoint/2010/main" val="139484258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Relative File Paths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" y="838200"/>
            <a:ext cx="9128760" cy="4483595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5522538"/>
            <a:ext cx="8153400" cy="725862"/>
          </a:xfrm>
          <a:prstGeom prst="rect">
            <a:avLst/>
          </a:prstGeom>
        </p:spPr>
        <p:txBody>
          <a:bodyPr numCol="1">
            <a:normAutofit fontScale="925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Relative file paths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connect us with other files in our working directory. In this case,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style.css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is in the same folder as our html document.</a:t>
            </a:r>
          </a:p>
        </p:txBody>
      </p:sp>
    </p:spTree>
    <p:extLst>
      <p:ext uri="{BB962C8B-B14F-4D97-AF65-F5344CB8AC3E}">
        <p14:creationId xmlns:p14="http://schemas.microsoft.com/office/powerpoint/2010/main" val="353481940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Admin Work</a:t>
            </a:r>
          </a:p>
        </p:txBody>
      </p:sp>
    </p:spTree>
    <p:extLst>
      <p:ext uri="{BB962C8B-B14F-4D97-AF65-F5344CB8AC3E}">
        <p14:creationId xmlns:p14="http://schemas.microsoft.com/office/powerpoint/2010/main" val="99955329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Absolutely No Absolute Paths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9" y="1447800"/>
            <a:ext cx="9123744" cy="1048706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9901" y="2805112"/>
            <a:ext cx="4748514" cy="3367088"/>
          </a:xfrm>
          <a:prstGeom prst="rect">
            <a:avLst/>
          </a:prstGeom>
        </p:spPr>
        <p:txBody>
          <a:bodyPr numCol="1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ALWAYS USE RELATIVE FILE PATHS.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you deploy your sites without them,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all of your links will fail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The same will happen if you move your project from one folder to another. </a:t>
            </a:r>
          </a:p>
          <a:p>
            <a:pPr lvl="1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Remember, there is no such thing as a “C:” drive on the internet. </a:t>
            </a:r>
          </a:p>
        </p:txBody>
      </p:sp>
      <p:pic>
        <p:nvPicPr>
          <p:cNvPr id="9" name="Picture 2" descr="https://possil.files.wordpress.com/2012/01/finger-wagging-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30815" y="2667000"/>
            <a:ext cx="3945455" cy="339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29901" y="816768"/>
            <a:ext cx="4748514" cy="631032"/>
          </a:xfrm>
          <a:prstGeom prst="rect">
            <a:avLst/>
          </a:prstGeom>
        </p:spPr>
        <p:txBody>
          <a:bodyPr numCol="1"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 </a:t>
            </a:r>
            <a:r>
              <a:rPr lang="en-US" sz="4000" b="1" u="sng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</a:t>
            </a:r>
            <a:r>
              <a:rPr 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BAD</a:t>
            </a:r>
            <a:endParaRPr lang="en-US" sz="4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962400" y="1132284"/>
            <a:ext cx="1600200" cy="620316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46637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Quick Demo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2800" i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RelativePaths_DEMO</a:t>
            </a:r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| 1-RelativePaths) </a:t>
            </a:r>
          </a:p>
        </p:txBody>
      </p:sp>
    </p:spTree>
    <p:extLst>
      <p:ext uri="{BB962C8B-B14F-4D97-AF65-F5344CB8AC3E}">
        <p14:creationId xmlns:p14="http://schemas.microsoft.com/office/powerpoint/2010/main" val="117840304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1. Unzip the folder sent to you via Slack.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2. Edit the HTML files in all of the “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RelativePaths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” folders. You need to write relative paths that link the HTML documents with CSS stylesheets.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Tip: Check out the “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RelativePaths_WorkingExample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” folder.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71800" y="124825"/>
            <a:ext cx="6019800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</a:t>
            </a:r>
            <a:r>
              <a:rPr lang="en-US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1-RelativePaths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|  Suggested Time: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06172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Box Model</a:t>
            </a:r>
          </a:p>
        </p:txBody>
      </p:sp>
    </p:spTree>
    <p:extLst>
      <p:ext uri="{BB962C8B-B14F-4D97-AF65-F5344CB8AC3E}">
        <p14:creationId xmlns:p14="http://schemas.microsoft.com/office/powerpoint/2010/main" val="141758333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Boxes Upon Boxes</a:t>
            </a:r>
          </a:p>
        </p:txBody>
      </p:sp>
      <p:pic>
        <p:nvPicPr>
          <p:cNvPr id="6" name="Content Placeholder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762000"/>
            <a:ext cx="7000178" cy="4114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6200" y="4648200"/>
            <a:ext cx="9067800" cy="1631216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 CSS, every element rests within a series of boxes. 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box has customizable space properties: 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margin, border, and padding.</a:t>
            </a:r>
          </a:p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Typical spacing value: 20px 10px 10px 20px (top, right, bottom, left)</a:t>
            </a:r>
          </a:p>
        </p:txBody>
      </p:sp>
    </p:spTree>
    <p:extLst>
      <p:ext uri="{BB962C8B-B14F-4D97-AF65-F5344CB8AC3E}">
        <p14:creationId xmlns:p14="http://schemas.microsoft.com/office/powerpoint/2010/main" val="66069586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6" name="Content Placeholder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990600"/>
            <a:ext cx="8229600" cy="42666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57600" y="124825"/>
            <a:ext cx="5334000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Time: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93138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685800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" y="5170637"/>
            <a:ext cx="9067800" cy="1015663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Answer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Width: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474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(no margin), 554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 margin)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Height: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539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(no margin), 569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 margin)</a:t>
            </a:r>
          </a:p>
        </p:txBody>
      </p:sp>
      <p:pic>
        <p:nvPicPr>
          <p:cNvPr id="8" name="Content Placeholder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990600"/>
            <a:ext cx="8229600" cy="426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4036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679938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469" t="6301" r="4292" b="2471"/>
          <a:stretch/>
        </p:blipFill>
        <p:spPr>
          <a:xfrm>
            <a:off x="1828800" y="787983"/>
            <a:ext cx="5562600" cy="438265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6200" y="5170637"/>
            <a:ext cx="9067800" cy="1015663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Answer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Width: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474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(no margin), 554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 margin)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Height: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539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(no margin), 569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 margin)</a:t>
            </a:r>
          </a:p>
        </p:txBody>
      </p:sp>
    </p:spTree>
    <p:extLst>
      <p:ext uri="{BB962C8B-B14F-4D97-AF65-F5344CB8AC3E}">
        <p14:creationId xmlns:p14="http://schemas.microsoft.com/office/powerpoint/2010/main" val="110120649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We Be </a:t>
            </a:r>
            <a:r>
              <a:rPr lang="en-US" dirty="0" err="1"/>
              <a:t>Floatin</a:t>
            </a:r>
            <a:r>
              <a:rPr lang="en-US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73203669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Take a Facebook Break…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These next topics are fairly “tricky”…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but VERY IMPORTANT.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Time to channel that inner genius.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6" descr="http://vignette2.wikia.nocookie.net/animaljam/images/4/40/623px-Genius-meme.png/revision/latest?cb=201407200227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30665" y="1828800"/>
            <a:ext cx="4876800" cy="374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625558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Homework Assignment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2000"/>
            <a:ext cx="8740775" cy="449580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Also, at this point everyone should have access to the class repository in GitHub.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uclax.bootcampcontent.com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/UCLA-Coding-Boot-Camp/01-17-Class-Content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Homework Assignment #1 is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Due: 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Saturday, February 6 at 10 am.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39223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 Concept of “Flow”</a:t>
            </a:r>
          </a:p>
        </p:txBody>
      </p:sp>
      <p:pic>
        <p:nvPicPr>
          <p:cNvPr id="7" name="Picture 2" descr="https://css-tricks.com/wp-content/csstricks-uploads/web-text-wr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726345"/>
            <a:ext cx="7386507" cy="369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70"/>
          <p:cNvSpPr txBox="1">
            <a:spLocks/>
          </p:cNvSpPr>
          <p:nvPr/>
        </p:nvSpPr>
        <p:spPr>
          <a:xfrm>
            <a:off x="304800" y="4419600"/>
            <a:ext cx="8610599" cy="1980652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By default, every HTML element displayed in the browser is governed by a concept called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flow.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means that HTML elements force their adjacent elements to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flow around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them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56742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Flow Analogy to MS Word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5715000" y="1118620"/>
            <a:ext cx="3200399" cy="4417072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concept of “flow” is very similar to the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wrap-text options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may be familiar with in Microsoft Word. 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Just as in MS Word, you can have images in-line with text, on-top of text, etc.</a:t>
            </a:r>
          </a:p>
        </p:txBody>
      </p:sp>
      <p:pic>
        <p:nvPicPr>
          <p:cNvPr id="10" name="Picture 2" descr="https://i-msdn.sec.s-msft.com/dynimg/IC31353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1475" y="1118620"/>
            <a:ext cx="5124450" cy="463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59313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Block Elements 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800" y="4419600"/>
            <a:ext cx="8610599" cy="1980652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By default, web clients render many HTML elements as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block elements.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Paragraphs, headers,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more receive this treatment.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block element will take up an entire line of space—unless you intervene with CSS properties.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4" descr="https://blog.4psa.com/wp-content/uploads/block-inline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28"/>
          <a:stretch/>
        </p:blipFill>
        <p:spPr>
          <a:xfrm>
            <a:off x="304800" y="703120"/>
            <a:ext cx="3810000" cy="375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85841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69342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Block Elements vs. Inline Elements 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304800" y="4419600"/>
            <a:ext cx="8610599" cy="1980652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Now contrast the block elements with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inline elements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By using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float CSS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properties, we can command our website to display multiple HTML elements adjacently. 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4" descr="https://blog.4psa.com/wp-content/uploads/block-inline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744"/>
          <a:stretch/>
        </p:blipFill>
        <p:spPr>
          <a:xfrm>
            <a:off x="304800" y="703120"/>
            <a:ext cx="7620000" cy="375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0898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Floating</a:t>
            </a:r>
          </a:p>
        </p:txBody>
      </p:sp>
      <p:sp>
        <p:nvSpPr>
          <p:cNvPr id="12" name="Shape 70"/>
          <p:cNvSpPr txBox="1">
            <a:spLocks/>
          </p:cNvSpPr>
          <p:nvPr/>
        </p:nvSpPr>
        <p:spPr>
          <a:xfrm>
            <a:off x="304800" y="4711856"/>
            <a:ext cx="8610599" cy="106680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To transform these block elements into inline elements, we use a CSS property called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float. 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Floats are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necessary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for building web layouts.</a:t>
            </a:r>
          </a:p>
        </p:txBody>
      </p:sp>
      <p:pic>
        <p:nvPicPr>
          <p:cNvPr id="13" name="Picture 4" descr="https://css-tricks.com/wp-content/csstricks-uploads/web-layou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1" r="19179"/>
          <a:stretch/>
        </p:blipFill>
        <p:spPr>
          <a:xfrm>
            <a:off x="0" y="747991"/>
            <a:ext cx="5715000" cy="390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b="70232"/>
          <a:stretch/>
        </p:blipFill>
        <p:spPr>
          <a:xfrm>
            <a:off x="5867400" y="1239085"/>
            <a:ext cx="2896042" cy="6699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1905000"/>
            <a:ext cx="2896042" cy="224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725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Clearing the Float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990600"/>
            <a:ext cx="8660618" cy="2819400"/>
          </a:xfrm>
          <a:prstGeom prst="rect">
            <a:avLst/>
          </a:prstGeom>
        </p:spPr>
      </p:pic>
      <p:sp>
        <p:nvSpPr>
          <p:cNvPr id="5" name="Shape 70"/>
          <p:cNvSpPr txBox="1">
            <a:spLocks/>
          </p:cNvSpPr>
          <p:nvPr/>
        </p:nvSpPr>
        <p:spPr>
          <a:xfrm>
            <a:off x="304800" y="4711856"/>
            <a:ext cx="8610599" cy="106680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Floats often get in the way of our layouts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Sometimes we don’t want to give each element the “inline” treatment. </a:t>
            </a:r>
          </a:p>
        </p:txBody>
      </p:sp>
    </p:spTree>
    <p:extLst>
      <p:ext uri="{BB962C8B-B14F-4D97-AF65-F5344CB8AC3E}">
        <p14:creationId xmlns:p14="http://schemas.microsoft.com/office/powerpoint/2010/main" val="208661143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Clearfix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Hack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304800" y="5094928"/>
            <a:ext cx="8610599" cy="106680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Sometimes when elements don’t match up in size, we get situations like the above…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13" y="732750"/>
            <a:ext cx="8450610" cy="414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1185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Clearfix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Hack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304800" y="4790613"/>
            <a:ext cx="8610599" cy="106680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We can get around this by using “the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clearfix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hack.”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By including the CSS property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overflow: auto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the first element will fill up the empty parts of the flow.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02224"/>
            <a:ext cx="8374136" cy="40440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0" y="5581190"/>
            <a:ext cx="1592943" cy="81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00786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Quick Demo!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838200"/>
            <a:ext cx="5402504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8114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Quick Demo!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747992"/>
            <a:ext cx="913447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49250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Homework Assignment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Really, work hard on this assignment!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assignment introduces you to fundamental concepts that we’ll be building the entire course-long.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Review In Class Material,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especially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Exercises: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uclax.bootcampcontent.com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/UCLA-Coding-Boot-Camp/01-17-Class-Content/tree/master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Work with your peers!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It’s much better than screaming at your computer alone.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Ask Questions on Slack!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Your peers, TAs, and Instructors are all here to help when they can. 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136675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Quick Demo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(2-FloatExamples) </a:t>
            </a:r>
          </a:p>
        </p:txBody>
      </p:sp>
    </p:spTree>
    <p:extLst>
      <p:ext uri="{BB962C8B-B14F-4D97-AF65-F5344CB8AC3E}">
        <p14:creationId xmlns:p14="http://schemas.microsoft.com/office/powerpoint/2010/main" val="49641360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Fantastic Guide on Floats ****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727" y="835761"/>
            <a:ext cx="5485672" cy="46258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Shape 70"/>
          <p:cNvSpPr txBox="1">
            <a:spLocks/>
          </p:cNvSpPr>
          <p:nvPr/>
        </p:nvSpPr>
        <p:spPr>
          <a:xfrm>
            <a:off x="409304" y="5518076"/>
            <a:ext cx="8610599" cy="654124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To all serious front-end developers (this is a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necessary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read):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https://css-tricks.com/all-about-floats/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766499"/>
            <a:ext cx="286702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53084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 this activity, you’ll flex your newfound floating skills by creating a conceptual layout. Eyeball the design to your best ability.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Check your Slack for more instructions.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38400" y="124825"/>
            <a:ext cx="6553200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</a:t>
            </a:r>
            <a:r>
              <a:rPr lang="en-US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3-FloatLayout-Activity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|  Suggested Time: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30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18128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00"/>
            <a:ext cx="9144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798117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Good work!</a:t>
            </a:r>
          </a:p>
        </p:txBody>
      </p:sp>
      <p:pic>
        <p:nvPicPr>
          <p:cNvPr id="4" name="Picture 2" descr="http://cdn.pophangover.com/wp-content/uploads/2012/06/good-job-good-effort-kid-e133902115788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90749" y="783753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6000" y="5807177"/>
            <a:ext cx="4572000" cy="400110"/>
          </a:xfrm>
          <a:prstGeom prst="rect">
            <a:avLst/>
          </a:prstGeom>
        </p:spPr>
        <p:txBody>
          <a:bodyPr numCol="1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Your brain may rest now</a:t>
            </a:r>
            <a:r>
              <a:rPr lang="is-IS" altLang="is-IS" sz="2000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252382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8684274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Video Walkthrough! (Highly, HIGHLY Recommend!!!)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38200"/>
            <a:ext cx="8684274" cy="50253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200" y="5988403"/>
            <a:ext cx="8912874" cy="30777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Video Link: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https://youtu.be/0lpxKw6E90Y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096255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BREAK!</a:t>
            </a:r>
          </a:p>
        </p:txBody>
      </p:sp>
    </p:spTree>
    <p:extLst>
      <p:ext uri="{BB962C8B-B14F-4D97-AF65-F5344CB8AC3E}">
        <p14:creationId xmlns:p14="http://schemas.microsoft.com/office/powerpoint/2010/main" val="4091621411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CSS Positioning</a:t>
            </a:r>
          </a:p>
        </p:txBody>
      </p:sp>
    </p:spTree>
    <p:extLst>
      <p:ext uri="{BB962C8B-B14F-4D97-AF65-F5344CB8AC3E}">
        <p14:creationId xmlns:p14="http://schemas.microsoft.com/office/powerpoint/2010/main" val="698589396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Position: Static (Default)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14400"/>
            <a:ext cx="2286000" cy="53098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19400" y="914400"/>
            <a:ext cx="6172200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Four boxes placed statically (default) </a:t>
            </a:r>
          </a:p>
        </p:txBody>
      </p:sp>
    </p:spTree>
    <p:extLst>
      <p:ext uri="{BB962C8B-B14F-4D97-AF65-F5344CB8AC3E}">
        <p14:creationId xmlns:p14="http://schemas.microsoft.com/office/powerpoint/2010/main" val="1171385994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Position: Relative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00400" y="914400"/>
            <a:ext cx="5791200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Switching the boxes to relative will nudge the boxes in relation to their “original” location.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47990"/>
            <a:ext cx="2783310" cy="56522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155295"/>
            <a:ext cx="2773777" cy="416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5321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Most Important of All….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5715000"/>
            <a:ext cx="8740775" cy="592776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Just Submit SOMETHING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(even if it seems pretty crummy)!</a:t>
            </a:r>
          </a:p>
        </p:txBody>
      </p:sp>
      <p:pic>
        <p:nvPicPr>
          <p:cNvPr id="1026" name="Picture 2" descr="http://theloushe.typepad.com/.a/6a00d83454c42469e201676183a3ad970b-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0" y="914400"/>
            <a:ext cx="6172200" cy="460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075356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Position: Absolute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76582"/>
            <a:ext cx="7417401" cy="38623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3583" y="5715072"/>
            <a:ext cx="8686800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Position with location relevant to first “placed” element </a:t>
            </a:r>
          </a:p>
        </p:txBody>
      </p:sp>
    </p:spTree>
    <p:extLst>
      <p:ext uri="{BB962C8B-B14F-4D97-AF65-F5344CB8AC3E}">
        <p14:creationId xmlns:p14="http://schemas.microsoft.com/office/powerpoint/2010/main" val="1071061545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" y="783753"/>
            <a:ext cx="8593799" cy="42812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3583" y="5715072"/>
            <a:ext cx="8686800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Position with exact coordinates to the browser window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Position: Fixed</a:t>
            </a:r>
          </a:p>
        </p:txBody>
      </p:sp>
    </p:spTree>
    <p:extLst>
      <p:ext uri="{BB962C8B-B14F-4D97-AF65-F5344CB8AC3E}">
        <p14:creationId xmlns:p14="http://schemas.microsoft.com/office/powerpoint/2010/main" val="4168076675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Layering with Z-Index</a:t>
            </a:r>
          </a:p>
        </p:txBody>
      </p:sp>
      <p:pic>
        <p:nvPicPr>
          <p:cNvPr id="4" name="Picture 2" descr="https://cdn.css-tricks.com/wp-content/uploads/2011/09/basicz-inde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914400"/>
            <a:ext cx="8268507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63583" y="5331446"/>
            <a:ext cx="8686800" cy="83099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Z-Index allows you to layer elements on top of each other when they’re placed in absolute coordinates.</a:t>
            </a:r>
          </a:p>
        </p:txBody>
      </p:sp>
    </p:spTree>
    <p:extLst>
      <p:ext uri="{BB962C8B-B14F-4D97-AF65-F5344CB8AC3E}">
        <p14:creationId xmlns:p14="http://schemas.microsoft.com/office/powerpoint/2010/main" val="2398338686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9342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Hiding Things 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800" y="4419600"/>
            <a:ext cx="8610599" cy="1980652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“Display: none” allows us to hide elements from view.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will become useful in later sections, when we’ll be hiding and revealing specific HTML elements of our choice.  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798419"/>
            <a:ext cx="2164080" cy="339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8830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Quick Demo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(5-CSS_PositionedLayout) </a:t>
            </a:r>
          </a:p>
        </p:txBody>
      </p:sp>
    </p:spTree>
    <p:extLst>
      <p:ext uri="{BB962C8B-B14F-4D97-AF65-F5344CB8AC3E}">
        <p14:creationId xmlns:p14="http://schemas.microsoft.com/office/powerpoint/2010/main" val="2415519046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Video Walkthrough!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" y="5988403"/>
            <a:ext cx="8912874" cy="30777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Video Link: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https://youtu.be/sHfJn0jqBro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82" y="716623"/>
            <a:ext cx="8429040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00106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9342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Great Resource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409304" y="5348962"/>
            <a:ext cx="8610599" cy="1061374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Another great read for front-end developers:</a:t>
            </a:r>
            <a:b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http://learn.shayhowe.com/html-css/positioning-content/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825" y="820274"/>
            <a:ext cx="8536576" cy="355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96576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7776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 this activity, you’ll flex your newfound positioning skills by creating another conceptual layout. Eyeball the design to your best ability.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Check your Slack for additional instructions.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0" y="124825"/>
            <a:ext cx="6705600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6-CSS_Positioned_Activity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|  Suggested Time: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30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618310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747991"/>
            <a:ext cx="6762750" cy="550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69896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8684274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Video Walkthrough! 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" y="5988403"/>
            <a:ext cx="8912874" cy="52322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Video Link: </a:t>
            </a:r>
            <a:r>
              <a:rPr lang="en-US" sz="1400" u="sng" dirty="0">
                <a:hlinkClick r:id="rId3"/>
              </a:rPr>
              <a:t>https://youtu.be/yWXgnQaWSW0</a:t>
            </a:r>
          </a:p>
          <a:p>
            <a:endParaRPr lang="en-US" sz="1400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b="13460"/>
          <a:stretch/>
        </p:blipFill>
        <p:spPr>
          <a:xfrm>
            <a:off x="734742" y="712806"/>
            <a:ext cx="7799658" cy="514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2177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Warning!</a:t>
            </a:r>
          </a:p>
        </p:txBody>
      </p:sp>
    </p:spTree>
    <p:extLst>
      <p:ext uri="{BB962C8B-B14F-4D97-AF65-F5344CB8AC3E}">
        <p14:creationId xmlns:p14="http://schemas.microsoft.com/office/powerpoint/2010/main" val="2692343726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Advice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419600" y="2468658"/>
            <a:ext cx="4648200" cy="2073086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Re-do this at home. </a:t>
            </a:r>
            <a:r>
              <a:rPr lang="en-US" sz="28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/>
            </a:r>
            <a:br>
              <a:rPr lang="en-US" sz="28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designed this exercise </a:t>
            </a:r>
          </a:p>
          <a:p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firm up your HTML/CSS skills.</a:t>
            </a:r>
          </a:p>
          <a:p>
            <a:endParaRPr lang="en-US" sz="28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en-US" sz="28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28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REMEMBER: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best way to learn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development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 to PRACTICE!</a:t>
            </a:r>
          </a:p>
        </p:txBody>
      </p:sp>
      <p:pic>
        <p:nvPicPr>
          <p:cNvPr id="1026" name="Picture 2" descr="https://sybariticsinger.files.wordpress.com/2011/09/practice.jpg?w=6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914401"/>
            <a:ext cx="4074933" cy="51816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309673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Chrome Inspector</a:t>
            </a:r>
          </a:p>
        </p:txBody>
      </p:sp>
    </p:spTree>
    <p:extLst>
      <p:ext uri="{BB962C8B-B14F-4D97-AF65-F5344CB8AC3E}">
        <p14:creationId xmlns:p14="http://schemas.microsoft.com/office/powerpoint/2010/main" val="657746854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Chrome Inspector is Your Friend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" y="797235"/>
            <a:ext cx="9139238" cy="4491038"/>
          </a:xfrm>
          <a:prstGeom prst="rect">
            <a:avLst/>
          </a:prstGeom>
        </p:spPr>
      </p:pic>
      <p:sp>
        <p:nvSpPr>
          <p:cNvPr id="6" name="Shape 70"/>
          <p:cNvSpPr txBox="1">
            <a:spLocks/>
          </p:cNvSpPr>
          <p:nvPr/>
        </p:nvSpPr>
        <p:spPr>
          <a:xfrm>
            <a:off x="116682" y="5410200"/>
            <a:ext cx="8915400" cy="654124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To access chrome inspector, right click on a page. Then hit “Inspect.”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It will allow you to inspect the HTML, CSS and more!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989623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Chrome Inspector is Your Friend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" y="990600"/>
            <a:ext cx="9139238" cy="3881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Shape 70"/>
          <p:cNvSpPr txBox="1">
            <a:spLocks/>
          </p:cNvSpPr>
          <p:nvPr/>
        </p:nvSpPr>
        <p:spPr>
          <a:xfrm>
            <a:off x="116682" y="5181600"/>
            <a:ext cx="8915400" cy="654124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You can even edit the HTML/CSS of a webpage and instantly view your changes in the browser!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works on any website, whether yours or not.</a:t>
            </a:r>
          </a:p>
        </p:txBody>
      </p:sp>
    </p:spTree>
    <p:extLst>
      <p:ext uri="{BB962C8B-B14F-4D97-AF65-F5344CB8AC3E}">
        <p14:creationId xmlns:p14="http://schemas.microsoft.com/office/powerpoint/2010/main" val="3940736653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Next Class!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057400"/>
            <a:ext cx="9067800" cy="25459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We’ll be coming back to this </a:t>
            </a:r>
          </a:p>
          <a:p>
            <a:r>
              <a:rPr lang="en-US" sz="4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our next class.</a:t>
            </a:r>
            <a:endParaRPr lang="en-US" sz="4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433207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Recap + Reassurances</a:t>
            </a:r>
          </a:p>
        </p:txBody>
      </p:sp>
    </p:spTree>
    <p:extLst>
      <p:ext uri="{BB962C8B-B14F-4D97-AF65-F5344CB8AC3E}">
        <p14:creationId xmlns:p14="http://schemas.microsoft.com/office/powerpoint/2010/main" val="94800163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cdn.studiocalico.com/pictures/images/000/331/522/large/You_Got_This_Background_original.jpg?143205309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-76200"/>
            <a:ext cx="8686800" cy="694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5276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90241921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EXTRA MATERIAL</a:t>
            </a:r>
          </a:p>
        </p:txBody>
      </p:sp>
    </p:spTree>
    <p:extLst>
      <p:ext uri="{BB962C8B-B14F-4D97-AF65-F5344CB8AC3E}">
        <p14:creationId xmlns:p14="http://schemas.microsoft.com/office/powerpoint/2010/main" val="838002171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Take a website you commonly visit (Amazon, Google, Huff Po, etc.) and heavily modify it with Google Developer Tools.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have 15 minutes to test Chrome Inspector. Try modifying: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Content (change words).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Colors.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Spacing.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Any other CSS style rules.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you’re done, send a screenshot to your class’s Slack.</a:t>
            </a:r>
          </a:p>
        </p:txBody>
      </p:sp>
    </p:spTree>
    <p:extLst>
      <p:ext uri="{BB962C8B-B14F-4D97-AF65-F5344CB8AC3E}">
        <p14:creationId xmlns:p14="http://schemas.microsoft.com/office/powerpoint/2010/main" val="260954527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Brace Yourselves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2400" y="653854"/>
            <a:ext cx="8915400" cy="10981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Today is going to be a bit tough.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28600" y="5181600"/>
            <a:ext cx="8915400" cy="10981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550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But trust us! </a:t>
            </a:r>
          </a:p>
          <a:p>
            <a:r>
              <a:rPr lang="en-US" sz="6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will all look easy a few weeks from now.</a:t>
            </a:r>
          </a:p>
        </p:txBody>
      </p:sp>
      <p:pic>
        <p:nvPicPr>
          <p:cNvPr id="3074" name="Picture 2" descr="http://cdn.meme.am/instances/5532727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0" y="1736788"/>
            <a:ext cx="3299746" cy="329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685377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CSS Resets</a:t>
            </a:r>
          </a:p>
        </p:txBody>
      </p:sp>
    </p:spTree>
    <p:extLst>
      <p:ext uri="{BB962C8B-B14F-4D97-AF65-F5344CB8AC3E}">
        <p14:creationId xmlns:p14="http://schemas.microsoft.com/office/powerpoint/2010/main" val="2880386800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 numCol="1">
            <a:normAutofit fontScale="90000"/>
          </a:bodyPr>
          <a:lstStyle/>
          <a:p>
            <a:r>
              <a:rPr lang="en-US" dirty="0"/>
              <a:t>Loading Multiple CSS Files ***(Very Important!!!)***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96" y="762000"/>
            <a:ext cx="8545215" cy="3141803"/>
          </a:xfrm>
          <a:prstGeom prst="rect">
            <a:avLst/>
          </a:prstGeom>
        </p:spPr>
      </p:pic>
      <p:sp>
        <p:nvSpPr>
          <p:cNvPr id="5" name="Shape 70"/>
          <p:cNvSpPr txBox="1">
            <a:spLocks/>
          </p:cNvSpPr>
          <p:nvPr/>
        </p:nvSpPr>
        <p:spPr>
          <a:xfrm>
            <a:off x="321547" y="3977290"/>
            <a:ext cx="8555263" cy="227111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We can link our documents to more than one stylesheet at a time—one of the most powerful features of CSS/HTML.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By tapping into different stylesheets simultaneously, we can create complex layouts with plenty of design rules.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Just remember: the loading </a:t>
            </a:r>
            <a:r>
              <a:rPr lang="en-US" sz="18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order matters!!!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206198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What Browser?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1600200"/>
            <a:ext cx="8229600" cy="35052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By a show of hands…</a:t>
            </a:r>
          </a:p>
          <a:p>
            <a:r>
              <a:rPr lang="en-US" sz="42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Which browser do you use?</a:t>
            </a:r>
          </a:p>
        </p:txBody>
      </p:sp>
    </p:spTree>
    <p:extLst>
      <p:ext uri="{BB962C8B-B14F-4D97-AF65-F5344CB8AC3E}">
        <p14:creationId xmlns:p14="http://schemas.microsoft.com/office/powerpoint/2010/main" val="1567262801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 numCol="1">
            <a:normAutofit/>
          </a:bodyPr>
          <a:lstStyle/>
          <a:p>
            <a:r>
              <a:rPr lang="en-US" dirty="0"/>
              <a:t>Battle of the Browsers</a:t>
            </a:r>
          </a:p>
        </p:txBody>
      </p:sp>
      <p:pic>
        <p:nvPicPr>
          <p:cNvPr id="6" name="Picture 2" descr="http://www.blackbaudknowhow.com/wp-content/uploads/2012/11/Web-Browser-Wa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1003207"/>
            <a:ext cx="3810000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70"/>
          <p:cNvSpPr txBox="1">
            <a:spLocks/>
          </p:cNvSpPr>
          <p:nvPr/>
        </p:nvSpPr>
        <p:spPr>
          <a:xfrm>
            <a:off x="4724400" y="1307708"/>
            <a:ext cx="4321174" cy="411480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Under the hood, web browsers often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render webpages differently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than their competition.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disparities could mean HTML/CSS displaying differently  in each web client.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Because of these potential divergences, web developers need to make their websites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cross-browser compatible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1084860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 numCol="1">
            <a:normAutofit/>
          </a:bodyPr>
          <a:lstStyle/>
          <a:p>
            <a:r>
              <a:rPr lang="en-US" dirty="0"/>
              <a:t>Reset.css (or Normalize.css)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783753"/>
            <a:ext cx="6867525" cy="36731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Shape 70"/>
          <p:cNvSpPr txBox="1">
            <a:spLocks/>
          </p:cNvSpPr>
          <p:nvPr/>
        </p:nvSpPr>
        <p:spPr>
          <a:xfrm>
            <a:off x="152399" y="4586812"/>
            <a:ext cx="8882743" cy="181344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Reset.css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will “reset” all browser-specific CSS. This means your site will appear the same in all browsers.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However, you will have to re-style everything yourself.</a:t>
            </a:r>
          </a:p>
        </p:txBody>
      </p:sp>
    </p:spTree>
    <p:extLst>
      <p:ext uri="{BB962C8B-B14F-4D97-AF65-F5344CB8AC3E}">
        <p14:creationId xmlns:p14="http://schemas.microsoft.com/office/powerpoint/2010/main" val="1555827478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CSS Resets Matter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4495800" y="1307708"/>
            <a:ext cx="4549774" cy="3809999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It’s important for creating browser-compatible websites.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It’s an example of using someone else’s CSS in </a:t>
            </a:r>
            <a:r>
              <a:rPr lang="en-US" sz="2200" i="1" u="sng" dirty="0">
                <a:latin typeface="Arial" panose="020B0604020202020204" pitchFamily="34" charset="0"/>
                <a:cs typeface="Arial" panose="020B0604020202020204" pitchFamily="34" charset="0"/>
              </a:rPr>
              <a:t>your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website!!!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It’s a common Front-End Developer Interview question.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http://cdn.meme.am/instances/520728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799" y="1261185"/>
            <a:ext cx="3856523" cy="385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634869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914400"/>
            <a:ext cx="8686800" cy="267765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Follow the instructions given via Slack to incorporate a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reset.css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file in a basic HTML file.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Note the impact of the reset file makes after you include it.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27411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Brace Yourselves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057400"/>
            <a:ext cx="9067800" cy="25459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expect to understand EVERYTHING at once. </a:t>
            </a:r>
          </a:p>
          <a:p>
            <a:endParaRPr lang="en-US" sz="4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4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Today is all about getting immersed.</a:t>
            </a:r>
          </a:p>
        </p:txBody>
      </p:sp>
    </p:spTree>
    <p:extLst>
      <p:ext uri="{BB962C8B-B14F-4D97-AF65-F5344CB8AC3E}">
        <p14:creationId xmlns:p14="http://schemas.microsoft.com/office/powerpoint/2010/main" val="336422091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CSS Recap</a:t>
            </a:r>
          </a:p>
        </p:txBody>
      </p:sp>
    </p:spTree>
    <p:extLst>
      <p:ext uri="{BB962C8B-B14F-4D97-AF65-F5344CB8AC3E}">
        <p14:creationId xmlns:p14="http://schemas.microsoft.com/office/powerpoint/2010/main" val="3998266504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Main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10609</TotalTime>
  <Words>1690</Words>
  <Application>Microsoft Macintosh PowerPoint</Application>
  <PresentationFormat>On-screen Show (4:3)</PresentationFormat>
  <Paragraphs>342</Paragraphs>
  <Slides>76</Slides>
  <Notes>76</Notes>
  <HiddenSlides>9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76</vt:i4>
      </vt:variant>
    </vt:vector>
  </HeadingPairs>
  <TitlesOfParts>
    <vt:vector size="85" baseType="lpstr">
      <vt:lpstr>Arial</vt:lpstr>
      <vt:lpstr>Calibri</vt:lpstr>
      <vt:lpstr>Calibri Light</vt:lpstr>
      <vt:lpstr>Roboto</vt:lpstr>
      <vt:lpstr>Main_Unbranded</vt:lpstr>
      <vt:lpstr>UCF - Theme</vt:lpstr>
      <vt:lpstr>Rutgers - Theme</vt:lpstr>
      <vt:lpstr>Unbranded</vt:lpstr>
      <vt:lpstr>UTAustin</vt:lpstr>
      <vt:lpstr>Heroes of CSS</vt:lpstr>
      <vt:lpstr>Admin Work</vt:lpstr>
      <vt:lpstr>Homework Assignment</vt:lpstr>
      <vt:lpstr>Homework Assignment</vt:lpstr>
      <vt:lpstr>Most Important of All….</vt:lpstr>
      <vt:lpstr>Warning!</vt:lpstr>
      <vt:lpstr>Brace Yourselves</vt:lpstr>
      <vt:lpstr>Brace Yourselves</vt:lpstr>
      <vt:lpstr>CSS Recap</vt:lpstr>
      <vt:lpstr>Critical Question</vt:lpstr>
      <vt:lpstr>HTML / CSS Definitions (*yawn* unimportant)</vt:lpstr>
      <vt:lpstr>HTML / CSS Analogy</vt:lpstr>
      <vt:lpstr>Basic HTML Page - Result</vt:lpstr>
      <vt:lpstr>Enter CSS - Result</vt:lpstr>
      <vt:lpstr>Critical Question</vt:lpstr>
      <vt:lpstr>CSS Syntax</vt:lpstr>
      <vt:lpstr>Lingering Questions</vt:lpstr>
      <vt:lpstr>Relative File Paths</vt:lpstr>
      <vt:lpstr>Relative File Paths</vt:lpstr>
      <vt:lpstr>Absolutely No Absolute Paths</vt:lpstr>
      <vt:lpstr>Quick Demo</vt:lpstr>
      <vt:lpstr>PowerPoint Presentation</vt:lpstr>
      <vt:lpstr>Box Model</vt:lpstr>
      <vt:lpstr>PowerPoint Presentation</vt:lpstr>
      <vt:lpstr>PowerPoint Presentation</vt:lpstr>
      <vt:lpstr>PowerPoint Presentation</vt:lpstr>
      <vt:lpstr>PowerPoint Presentation</vt:lpstr>
      <vt:lpstr>We Be Floatin’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BREAK!</vt:lpstr>
      <vt:lpstr>CSS Positioning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Advice</vt:lpstr>
      <vt:lpstr>Chrome Inspector</vt:lpstr>
      <vt:lpstr>PowerPoint Presentation</vt:lpstr>
      <vt:lpstr>PowerPoint Presentation</vt:lpstr>
      <vt:lpstr>Next Class! </vt:lpstr>
      <vt:lpstr>Recap + Reassurances</vt:lpstr>
      <vt:lpstr>PowerPoint Presentation</vt:lpstr>
      <vt:lpstr>Questions?</vt:lpstr>
      <vt:lpstr>EXTRA MATERIAL</vt:lpstr>
      <vt:lpstr>PowerPoint Presentation</vt:lpstr>
      <vt:lpstr>CSS Resets</vt:lpstr>
      <vt:lpstr>Loading Multiple CSS Files ***(Very Important!!!)***</vt:lpstr>
      <vt:lpstr>What Browser?</vt:lpstr>
      <vt:lpstr>Battle of the Browsers</vt:lpstr>
      <vt:lpstr>Reset.css (or Normalize.css)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Omar Patel</cp:lastModifiedBy>
  <cp:revision>1482</cp:revision>
  <cp:lastPrinted>2016-01-30T16:23:56Z</cp:lastPrinted>
  <dcterms:created xsi:type="dcterms:W3CDTF">2015-01-20T17:19:00Z</dcterms:created>
  <dcterms:modified xsi:type="dcterms:W3CDTF">2017-01-28T18:14:36Z</dcterms:modified>
</cp:coreProperties>
</file>